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3" r:id="rId2"/>
    <p:sldId id="286" r:id="rId3"/>
    <p:sldId id="270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20E44"/>
    <a:srgbClr val="3D1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712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文本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73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矩形"/>
          <p:cNvSpPr/>
          <p:nvPr/>
        </p:nvSpPr>
        <p:spPr>
          <a:xfrm>
            <a:off x="-33078" y="-3995"/>
            <a:ext cx="12225078" cy="6861995"/>
          </a:xfrm>
          <a:prstGeom prst="rect">
            <a:avLst/>
          </a:prstGeom>
          <a:solidFill>
            <a:srgbClr val="D3074A"/>
          </a:solidFill>
          <a:ln w="12700">
            <a:miter lim="400000"/>
          </a:ln>
        </p:spPr>
        <p:txBody>
          <a:bodyPr tIns="45720" bIns="45720"/>
          <a:lstStyle/>
          <a:p>
            <a:pPr>
              <a:defRPr sz="3600" b="0">
                <a:solidFill>
                  <a:srgbClr val="D3074A"/>
                </a:solidFill>
                <a:latin typeface="等线"/>
                <a:ea typeface="等线"/>
                <a:cs typeface="等线"/>
                <a:sym typeface="等线"/>
              </a:defRPr>
            </a:pPr>
            <a:endParaRPr/>
          </a:p>
        </p:txBody>
      </p:sp>
      <p:pic>
        <p:nvPicPr>
          <p:cNvPr id="129" name="交大ppt封面图改色.jpg" descr="交大ppt封面图改色.jpg"/>
          <p:cNvPicPr>
            <a:picLocks noChangeAspect="1"/>
          </p:cNvPicPr>
          <p:nvPr/>
        </p:nvPicPr>
        <p:blipFill>
          <a:blip r:embed="rId2"/>
          <a:srcRect l="6664" b="7950"/>
          <a:stretch>
            <a:fillRect/>
          </a:stretch>
        </p:blipFill>
        <p:spPr>
          <a:xfrm>
            <a:off x="2696889" y="2440456"/>
            <a:ext cx="9495112" cy="32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线条"/>
          <p:cNvSpPr/>
          <p:nvPr/>
        </p:nvSpPr>
        <p:spPr>
          <a:xfrm>
            <a:off x="-92429" y="2445219"/>
            <a:ext cx="12376858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tIns="45720" bIns="45720"/>
          <a:lstStyle/>
          <a:p>
            <a:pPr>
              <a:defRPr sz="3600" b="0">
                <a:latin typeface="等线"/>
                <a:ea typeface="等线"/>
                <a:cs typeface="等线"/>
                <a:sym typeface="等线"/>
              </a:defRPr>
            </a:pPr>
            <a:endParaRPr/>
          </a:p>
        </p:txBody>
      </p:sp>
      <p:sp>
        <p:nvSpPr>
          <p:cNvPr id="131" name="线条"/>
          <p:cNvSpPr/>
          <p:nvPr/>
        </p:nvSpPr>
        <p:spPr>
          <a:xfrm flipV="1">
            <a:off x="2694047" y="2444625"/>
            <a:ext cx="1" cy="5439305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tIns="45720" bIns="45720"/>
          <a:lstStyle/>
          <a:p>
            <a:pPr>
              <a:defRPr sz="3600" b="0">
                <a:latin typeface="等线"/>
                <a:ea typeface="等线"/>
                <a:cs typeface="等线"/>
                <a:sym typeface="等线"/>
              </a:defRPr>
            </a:pPr>
            <a:endParaRPr/>
          </a:p>
        </p:txBody>
      </p:sp>
      <p:pic>
        <p:nvPicPr>
          <p:cNvPr id="9" name="logo白色.png" descr="logo白色.png">
            <a:extLst>
              <a:ext uri="{FF2B5EF4-FFF2-40B4-BE49-F238E27FC236}">
                <a16:creationId xmlns:a16="http://schemas.microsoft.com/office/drawing/2014/main" id="{C01D15CC-DFE1-8D4C-B9D1-B6183323C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903" y="5799800"/>
            <a:ext cx="1706204" cy="89974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-92429" y="539372"/>
            <a:ext cx="12156536" cy="106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rgbClr val="FFFF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Calibri" pitchFamily="34" charset="0"/>
              </a:rPr>
              <a:t>博士生学位论文答辩公示</a:t>
            </a:r>
            <a:endParaRPr lang="en-US" altLang="zh-CN" sz="4000" b="1" dirty="0">
              <a:solidFill>
                <a:srgbClr val="FFFF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10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">
            <a:extLst>
              <a:ext uri="{FF2B5EF4-FFF2-40B4-BE49-F238E27FC236}">
                <a16:creationId xmlns:a16="http://schemas.microsoft.com/office/drawing/2014/main" id="{D34B4293-6103-A94F-B4D1-ACA0EC04566B}"/>
              </a:ext>
            </a:extLst>
          </p:cNvPr>
          <p:cNvSpPr/>
          <p:nvPr/>
        </p:nvSpPr>
        <p:spPr>
          <a:xfrm>
            <a:off x="387673" y="393870"/>
            <a:ext cx="6918735" cy="948514"/>
          </a:xfrm>
          <a:prstGeom prst="rect">
            <a:avLst/>
          </a:prstGeom>
          <a:solidFill>
            <a:srgbClr val="D3074A"/>
          </a:solidFill>
          <a:ln w="12700">
            <a:miter lim="400000"/>
          </a:ln>
        </p:spPr>
        <p:txBody>
          <a:bodyPr tIns="91439" bIns="91439"/>
          <a:lstStyle/>
          <a:p>
            <a:pPr defTabSz="1828800">
              <a:defRPr sz="3600">
                <a:solidFill>
                  <a:srgbClr val="D3074A"/>
                </a:solidFill>
                <a:latin typeface="等线"/>
                <a:ea typeface="等线"/>
                <a:cs typeface="等线"/>
                <a:sym typeface="等线"/>
              </a:defRPr>
            </a:pPr>
            <a:endParaRPr/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D736A4AE-9464-A741-9946-B71861428872}"/>
              </a:ext>
            </a:extLst>
          </p:cNvPr>
          <p:cNvSpPr txBox="1"/>
          <p:nvPr/>
        </p:nvSpPr>
        <p:spPr>
          <a:xfrm>
            <a:off x="387672" y="626338"/>
            <a:ext cx="733392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200">
                <a:solidFill>
                  <a:srgbClr val="FFFFFF"/>
                </a:solidFill>
                <a:latin typeface="Noto Sans S Chinese Medium"/>
                <a:ea typeface="Noto Sans S Chinese Medium"/>
                <a:cs typeface="Noto Sans S Chinese Medium"/>
                <a:sym typeface="Noto Sans S Chinese Medium"/>
              </a:defRPr>
            </a:lvl1pPr>
          </a:lstStyle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博士生学位论文答辩公示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logo彩色.png" descr="logo彩色.png">
            <a:extLst>
              <a:ext uri="{FF2B5EF4-FFF2-40B4-BE49-F238E27FC236}">
                <a16:creationId xmlns:a16="http://schemas.microsoft.com/office/drawing/2014/main" id="{5E807798-910F-1048-BCEB-7F74554D2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573" y="377907"/>
            <a:ext cx="1377571" cy="7264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文本框 2"/>
          <p:cNvSpPr txBox="1"/>
          <p:nvPr/>
        </p:nvSpPr>
        <p:spPr>
          <a:xfrm>
            <a:off x="5467987" y="2301024"/>
            <a:ext cx="5308869" cy="2169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姓名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学号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答辩时间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答辩地点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2596" y="4679684"/>
            <a:ext cx="11831215" cy="20621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摘要：不多于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字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kumimoji="0" lang="en-US" altLang="zh-CN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kumimoji="0" lang="en-US" altLang="zh-CN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kumimoji="0" lang="en-US" altLang="zh-CN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kumimoji="0" lang="en-US" altLang="zh-CN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0766" y="1365610"/>
            <a:ext cx="107633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论文题目</a:t>
            </a:r>
            <a:endParaRPr lang="en-US" altLang="zh-CN" sz="2400" b="1" dirty="0">
              <a:latin typeface="Times New Roman" panose="02020603050405020304" pitchFamily="18" charset="0"/>
              <a:ea typeface="Noto Sans S Chinese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15E993-55FB-410E-AF22-61F06B3774A2}"/>
              </a:ext>
            </a:extLst>
          </p:cNvPr>
          <p:cNvSpPr txBox="1"/>
          <p:nvPr/>
        </p:nvSpPr>
        <p:spPr>
          <a:xfrm>
            <a:off x="1848451" y="1729955"/>
            <a:ext cx="2326640" cy="23391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本人照片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3874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矩形"/>
          <p:cNvSpPr/>
          <p:nvPr/>
        </p:nvSpPr>
        <p:spPr>
          <a:xfrm>
            <a:off x="-18623" y="2748262"/>
            <a:ext cx="12229246" cy="77464"/>
          </a:xfrm>
          <a:prstGeom prst="rect">
            <a:avLst/>
          </a:prstGeom>
          <a:solidFill>
            <a:srgbClr val="D5D5D5"/>
          </a:solidFill>
          <a:ln w="3175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D3074A"/>
                </a:solidFill>
                <a:latin typeface="等线"/>
                <a:ea typeface="等线"/>
                <a:cs typeface="等线"/>
                <a:sym typeface="等线"/>
              </a:defRPr>
            </a:pPr>
            <a:endParaRPr/>
          </a:p>
        </p:txBody>
      </p:sp>
      <p:pic>
        <p:nvPicPr>
          <p:cNvPr id="392" name="logo彩色.png" descr="logo彩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37" y="2984448"/>
            <a:ext cx="3103726" cy="163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thankeyou-1.png" descr="thankeyou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37" y="1965682"/>
            <a:ext cx="3103726" cy="598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35</Words>
  <Application>Microsoft Office PowerPoint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Noto Sans S Chinese Medium</vt:lpstr>
      <vt:lpstr>等线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pengshulian2018</dc:creator>
  <cp:lastModifiedBy>user</cp:lastModifiedBy>
  <cp:revision>870</cp:revision>
  <dcterms:modified xsi:type="dcterms:W3CDTF">2023-04-03T09:33:28Z</dcterms:modified>
</cp:coreProperties>
</file>